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94E5F-DCD5-4BF5-9C20-D82015D7E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E59A05-7A2E-4516-93E2-BF8A82302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98EF24-8FD8-47B9-AE79-81FDD625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CF2082-122F-4D69-8779-F20C4468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57F597-08A7-451C-88A0-7F499A6A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42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3E479A-E0B5-4825-89AA-36B079A8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75264A-273B-4227-8CB6-CF3105FA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E9849E-7E97-441C-B6D8-221304B8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7B9622-43CD-4062-90B5-B4930BCA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068369-3FD1-4ACB-BA2B-12A9F988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51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68C0D0-E4EC-4177-A58A-D05F604C9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DD2D4C-EEB8-4AD6-AF61-DC21AB698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3C3955-2034-4478-8C2D-08413CA8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C49DB0-F197-4E25-89A5-212215C0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8BB5C1-071C-4554-9674-119E1570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78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3E6FC-197F-4DB7-AF7D-4E140F8B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AA6E64-34B5-4FC0-8F3F-735B7E519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91E956-9919-4527-AAD1-1222F2A6C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21541B-C0AF-4165-A63A-A17A51D3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D594E9-16E9-4C35-80BB-323DC386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40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405710-CA9E-4ABB-AC6A-C81D394E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3D337B-FFF4-474C-B07E-FE4A4A661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0BEA67-9179-4F83-86E1-C9F4D8F4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469FFF-B0F1-496B-AE5B-5C4BC252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043818-8F82-428F-8310-92376B4F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39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1FC54-F725-44D5-8429-78DE14B19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4CA504-7141-47F7-9099-CC5BB187A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59DF83-238E-4C30-941A-61AC2A238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E566A6-33C9-4BB0-B7F8-D2F2A4B0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D74320-FE51-4B9D-B2E6-3DC0134F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DF8272-7EA8-4671-93E2-CADC663A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72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D28D9-FFE7-41FF-AF24-3109C102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79A2E-4F66-4344-8CB5-687E1B49F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CFA8D6-F393-4DC4-ABE0-C7088C7F0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15A8A3-5112-4B96-8AA3-414A9E587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84E1E8-56D1-4B2E-883B-8D692DB72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9EC55F9-5374-45B5-9CF0-D3659D8C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A7DE08-2E6F-4880-B98F-99B36B38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09EDD6-235F-43B4-852C-B5D1DAAC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98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4100B-07AF-458E-801F-E83BD10E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2F1A25-98C4-4D07-B496-720492AB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889BDC-DC65-41AE-96DB-CB4730A7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A265CB-A4ED-408F-B99E-19C0DA69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77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EC61237-BA2E-466D-BA9B-D56B595E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D61A42-07B4-4797-BCA8-3C278387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088D3E-3354-46B9-9BFC-7931C8CB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31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698746-FF92-410C-ABF3-343DA01B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0905C-154D-42F5-99B9-A32AD3133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312C05-882D-4FDB-9B38-64B612CB9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947BCD-9BFF-4606-831A-E71976E9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B3B81B-BFDA-471B-913B-56844386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9F7DD9-A903-4613-9864-3B5C74A3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78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58C12-FF29-4107-92F8-AFB2B047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824E5C-E410-4727-8B8F-A77933679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6C3244-8FBD-407B-A84F-D1D8A7739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A7B67-E5E5-44B2-9171-B5B0C566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E7D00D-F75E-4C39-B649-4E00BF2F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596DD1-67B4-4CCF-B707-9A0F38C3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25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211B80F-390A-4FC4-8F7B-78AF7BD2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7381E5-9A4C-4FA8-A513-EE1DA3282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BEEA50-A659-438C-AF2F-30BD0418A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677F-FFC0-4142-83E6-0CE74BDDD7D6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540586-BFC1-40D4-97D1-4301C090B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17FAEE-226C-4BF9-97E3-8FDD99A2C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4E50-5780-470E-BB60-C8A59CA5B6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3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EC0663-A12B-4790-9D78-AEF647F66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1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B6472A-3AD0-4B0D-9091-9C64FD7D4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5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A96FC7-640B-4CCD-8D74-5943D01EE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6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44E06D-A8B3-421C-A0EC-5A341DFCF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AB0CFB-A8A1-49CC-84A1-44A3A863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2C756F-E193-4239-89B9-4C55879FC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7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6430A8-5879-4348-912F-C2C1BC12D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5F8EDA-BA76-4845-B311-F878A5998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35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84BCDD-66B8-493E-A1BD-4AF192628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2FA9AC-0FAB-49DD-927C-B9941B980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A95D4F-0CC1-4AE6-8828-F5B0AD1A4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05BD0E-0B67-4B28-A5F2-6E2712D4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81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3B3C0F-60D9-4D67-820A-C95C262FD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1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52E122-D063-44EE-8A72-154E8948F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51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16FB16-96A7-4039-9E54-3949B0C66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42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BCA7B0-F8E6-42E7-8A9C-204A5650F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1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C9F23-892A-4320-879E-57CBB300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DDA8AD6-6A70-42AA-BF6D-8F1B0C0D6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56" y="1825625"/>
            <a:ext cx="5989488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3FF7B2-5F6B-4F4D-9A22-A27AB2F2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EC832C-A0FD-4CA2-A9D8-51B26236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9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5F90FC-C0CF-4508-9A5A-1293D65F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0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F49846-9FAE-4D61-9E59-90B8A2C7A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AA230E-741E-4195-A5C3-AC4513DAF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DF75BA-B12C-4C4F-8F62-116F6A75D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E30B0-8773-42F8-82BB-0F2E63E7C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A58E60-B25F-4399-B7D1-BAAC91447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9D0C5A-AA77-44DC-8467-4229BCAE0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2" y="0"/>
            <a:ext cx="943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60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</dc:creator>
  <cp:lastModifiedBy>Antonio</cp:lastModifiedBy>
  <cp:revision>2</cp:revision>
  <dcterms:created xsi:type="dcterms:W3CDTF">2020-04-07T16:38:34Z</dcterms:created>
  <dcterms:modified xsi:type="dcterms:W3CDTF">2020-04-07T16:48:39Z</dcterms:modified>
</cp:coreProperties>
</file>